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67" r:id="rId4"/>
    <p:sldId id="264" r:id="rId5"/>
    <p:sldId id="262" r:id="rId6"/>
    <p:sldId id="265" r:id="rId7"/>
    <p:sldId id="263" r:id="rId8"/>
    <p:sldId id="266" r:id="rId9"/>
    <p:sldId id="259" r:id="rId10"/>
    <p:sldId id="258" r:id="rId11"/>
    <p:sldId id="261" r:id="rId12"/>
    <p:sldId id="268" r:id="rId13"/>
    <p:sldId id="260" r:id="rId14"/>
    <p:sldId id="269" r:id="rId15"/>
    <p:sldId id="270" r:id="rId16"/>
    <p:sldId id="283" r:id="rId17"/>
    <p:sldId id="282" r:id="rId18"/>
    <p:sldId id="272" r:id="rId19"/>
    <p:sldId id="276" r:id="rId20"/>
    <p:sldId id="277" r:id="rId21"/>
    <p:sldId id="278" r:id="rId22"/>
    <p:sldId id="274" r:id="rId23"/>
    <p:sldId id="281" r:id="rId24"/>
    <p:sldId id="275" r:id="rId25"/>
    <p:sldId id="280" r:id="rId26"/>
    <p:sldId id="271" r:id="rId27"/>
    <p:sldId id="279" r:id="rId28"/>
    <p:sldId id="273" r:id="rId2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73" autoAdjust="0"/>
    <p:restoredTop sz="94660"/>
  </p:normalViewPr>
  <p:slideViewPr>
    <p:cSldViewPr>
      <p:cViewPr varScale="1">
        <p:scale>
          <a:sx n="110" d="100"/>
          <a:sy n="110" d="100"/>
        </p:scale>
        <p:origin x="1062"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9"/>
          <p:cNvSpPr>
            <a:spLocks noGrp="1"/>
          </p:cNvSpPr>
          <p:nvPr>
            <p:ph type="dt" sz="half" idx="10"/>
          </p:nvPr>
        </p:nvSpPr>
        <p:spPr/>
        <p:txBody>
          <a:bodyPr/>
          <a:lstStyle>
            <a:lvl1pPr>
              <a:defRPr/>
            </a:lvl1pPr>
          </a:lstStyle>
          <a:p>
            <a:pPr>
              <a:defRPr/>
            </a:pPr>
            <a:fld id="{725B9122-5CC5-4886-9114-C51CD3904EB1}" type="datetimeFigureOut">
              <a:rPr lang="en-US"/>
              <a:pPr>
                <a:defRPr/>
              </a:pPr>
              <a:t>11/9/2021</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01345584-E9B3-479D-BB4D-A9D30757911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321707AB-3AC2-419E-9F38-EEDC4D82709B}" type="datetimeFigureOut">
              <a:rPr lang="en-US"/>
              <a:pPr>
                <a:defRPr/>
              </a:pPr>
              <a:t>11/9/2021</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81C4067F-3B76-411E-998C-FA8916A044C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D77D7389-2AE4-4480-AF8A-9B651A071C71}" type="datetimeFigureOut">
              <a:rPr lang="en-US"/>
              <a:pPr>
                <a:defRPr/>
              </a:pPr>
              <a:t>11/9/2021</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A7F9779B-CB75-4F0D-809F-8C6121CE732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4846A3D4-CAAA-41AE-B10A-F63C3AADE209}" type="datetimeFigureOut">
              <a:rPr lang="en-US"/>
              <a:pPr>
                <a:defRPr/>
              </a:pPr>
              <a:t>11/9/2021</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C7C481EF-19BD-4668-80F3-35511208BBC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9"/>
          <p:cNvSpPr>
            <a:spLocks noGrp="1"/>
          </p:cNvSpPr>
          <p:nvPr>
            <p:ph type="dt" sz="half" idx="10"/>
          </p:nvPr>
        </p:nvSpPr>
        <p:spPr/>
        <p:txBody>
          <a:bodyPr/>
          <a:lstStyle>
            <a:lvl1pPr>
              <a:defRPr/>
            </a:lvl1pPr>
          </a:lstStyle>
          <a:p>
            <a:pPr>
              <a:defRPr/>
            </a:pPr>
            <a:fld id="{5C23C8D7-4833-484E-B99E-9E84A1536A61}" type="datetimeFigureOut">
              <a:rPr lang="en-US"/>
              <a:pPr>
                <a:defRPr/>
              </a:pPr>
              <a:t>11/9/2021</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0451F2EC-C564-4213-BC96-FCE7969E8F8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477ADBE5-EED0-4F39-8ECB-959887B82B26}" type="datetimeFigureOut">
              <a:rPr lang="en-US"/>
              <a:pPr>
                <a:defRPr/>
              </a:pPr>
              <a:t>11/9/2021</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AB17B9D7-89F6-4C1B-B7D1-4FC7B34195B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73541406-0E2F-46D5-8E4A-5B66ECAC185F}" type="datetimeFigureOut">
              <a:rPr lang="en-US"/>
              <a:pPr>
                <a:defRPr/>
              </a:pPr>
              <a:t>11/9/2021</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8F06F61D-B5E4-44C7-8DF0-90645FCE55A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A3705609-618B-4898-A422-22CC0C481AE7}" type="datetimeFigureOut">
              <a:rPr lang="en-US"/>
              <a:pPr>
                <a:defRPr/>
              </a:pPr>
              <a:t>11/9/2021</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59CBE617-1F20-4C34-9267-B72BCC0D242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9A0FCCDE-3406-4BE3-8817-DB70DF873BEE}" type="datetimeFigureOut">
              <a:rPr lang="en-US"/>
              <a:pPr>
                <a:defRPr/>
              </a:pPr>
              <a:t>11/9/2021</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01721B52-56C0-4CB7-A334-90723FF4C67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49B3AA5C-2389-4416-BCD8-70BC2D8DA65F}" type="datetimeFigureOut">
              <a:rPr lang="en-US"/>
              <a:pPr>
                <a:defRPr/>
              </a:pPr>
              <a:t>11/9/2021</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56A74A4F-4EAF-48C2-823D-10578A94E2F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ight Triangle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83501718-8806-4801-BA9B-B82E48CBADCE}" type="datetimeFigureOut">
              <a:rPr lang="en-US"/>
              <a:pPr>
                <a:defRPr/>
              </a:pPr>
              <a:t>11/9/2021</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687FA97C-65E4-4CA8-8FD4-616D5A5CEE0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smtClean="0">
                <a:solidFill>
                  <a:schemeClr val="tx2">
                    <a:shade val="90000"/>
                  </a:schemeClr>
                </a:solidFill>
                <a:latin typeface="+mn-lt"/>
              </a:defRPr>
            </a:lvl1pPr>
          </a:lstStyle>
          <a:p>
            <a:pPr>
              <a:defRPr/>
            </a:pPr>
            <a:fld id="{9B871B29-3507-41D0-8D28-FAD9AED90320}" type="datetimeFigureOut">
              <a:rPr lang="en-US"/>
              <a:pPr>
                <a:defRPr/>
              </a:pPr>
              <a:t>11/9/2021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smtClean="0">
                <a:solidFill>
                  <a:schemeClr val="tx2">
                    <a:shade val="90000"/>
                  </a:schemeClr>
                </a:solidFill>
                <a:latin typeface="+mn-lt"/>
              </a:defRPr>
            </a:lvl1pPr>
          </a:lstStyle>
          <a:p>
            <a:pPr>
              <a:defRPr/>
            </a:pPr>
            <a:fld id="{4FE6EFC6-B7A4-4983-BEA2-436A9881F5DC}" type="slidenum">
              <a:rPr lang="en-US"/>
              <a:pPr>
                <a:defRPr/>
              </a:pPr>
              <a:t>‹#›</a:t>
            </a:fld>
            <a:endParaRPr 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grpSp>
    </p:spTree>
  </p:cSld>
  <p:clrMap bg1="lt1" tx1="dk1" bg2="lt2" tx2="dk2" accent1="accent1" accent2="accent2" accent3="accent3" accent4="accent4" accent5="accent5" accent6="accent6" hlink="hlink" folHlink="folHlink"/>
  <p:sldLayoutIdLst>
    <p:sldLayoutId id="2147483719" r:id="rId1"/>
    <p:sldLayoutId id="2147483718" r:id="rId2"/>
    <p:sldLayoutId id="2147483717" r:id="rId3"/>
    <p:sldLayoutId id="2147483716" r:id="rId4"/>
    <p:sldLayoutId id="2147483715" r:id="rId5"/>
    <p:sldLayoutId id="2147483714" r:id="rId6"/>
    <p:sldLayoutId id="2147483713" r:id="rId7"/>
    <p:sldLayoutId id="2147483712" r:id="rId8"/>
    <p:sldLayoutId id="2147483720" r:id="rId9"/>
    <p:sldLayoutId id="2147483711" r:id="rId10"/>
    <p:sldLayoutId id="2147483710" r:id="rId11"/>
  </p:sldLayoutIdLst>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fontAlgn="auto">
              <a:spcAft>
                <a:spcPts val="0"/>
              </a:spcAft>
              <a:defRPr/>
            </a:pPr>
            <a:r>
              <a:rPr lang="en-US" dirty="0" smtClean="0"/>
              <a:t>Danica Ito</a:t>
            </a:r>
            <a:endParaRPr lang="en-US" dirty="0"/>
          </a:p>
        </p:txBody>
      </p:sp>
      <p:sp>
        <p:nvSpPr>
          <p:cNvPr id="13315" name="Subtitle 2"/>
          <p:cNvSpPr>
            <a:spLocks noGrp="1"/>
          </p:cNvSpPr>
          <p:nvPr>
            <p:ph type="subTitle" idx="1"/>
          </p:nvPr>
        </p:nvSpPr>
        <p:spPr>
          <a:xfrm>
            <a:off x="533400" y="3228975"/>
            <a:ext cx="7854950" cy="1752600"/>
          </a:xfrm>
        </p:spPr>
        <p:txBody>
          <a:bodyPr/>
          <a:lstStyle/>
          <a:p>
            <a:pPr marR="0"/>
            <a:r>
              <a:rPr lang="en-US" smtClean="0"/>
              <a:t>AP Photo 2010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endParaRPr lang="en-US" smtClean="0"/>
          </a:p>
        </p:txBody>
      </p:sp>
      <p:pic>
        <p:nvPicPr>
          <p:cNvPr id="22530" name="Content Placeholder 3" descr="Dakota Portrait.jpg"/>
          <p:cNvPicPr>
            <a:picLocks noGrp="1" noChangeAspect="1"/>
          </p:cNvPicPr>
          <p:nvPr>
            <p:ph idx="1"/>
          </p:nvPr>
        </p:nvPicPr>
        <p:blipFill>
          <a:blip r:embed="rId2"/>
          <a:srcRect/>
          <a:stretch>
            <a:fillRect/>
          </a:stretch>
        </p:blipFill>
        <p:spPr>
          <a:xfrm>
            <a:off x="381000" y="685800"/>
            <a:ext cx="8393113" cy="5364163"/>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3" name="Picture 1" descr="Lion Paws.jpg"/>
          <p:cNvPicPr>
            <a:picLocks noChangeAspect="1"/>
          </p:cNvPicPr>
          <p:nvPr/>
        </p:nvPicPr>
        <p:blipFill>
          <a:blip r:embed="rId2"/>
          <a:srcRect/>
          <a:stretch>
            <a:fillRect/>
          </a:stretch>
        </p:blipFill>
        <p:spPr bwMode="auto">
          <a:xfrm>
            <a:off x="838200" y="457200"/>
            <a:ext cx="7302500" cy="58928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7" name="Picture 1" descr="Veteran.jpg"/>
          <p:cNvPicPr>
            <a:picLocks noChangeAspect="1"/>
          </p:cNvPicPr>
          <p:nvPr/>
        </p:nvPicPr>
        <p:blipFill>
          <a:blip r:embed="rId2"/>
          <a:srcRect/>
          <a:stretch>
            <a:fillRect/>
          </a:stretch>
        </p:blipFill>
        <p:spPr bwMode="auto">
          <a:xfrm>
            <a:off x="2667000" y="304800"/>
            <a:ext cx="3841750" cy="630555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1" name="Picture 1" descr="Jellyfish.jpg"/>
          <p:cNvPicPr>
            <a:picLocks noChangeAspect="1"/>
          </p:cNvPicPr>
          <p:nvPr/>
        </p:nvPicPr>
        <p:blipFill>
          <a:blip r:embed="rId2"/>
          <a:srcRect/>
          <a:stretch>
            <a:fillRect/>
          </a:stretch>
        </p:blipFill>
        <p:spPr bwMode="auto">
          <a:xfrm>
            <a:off x="457200" y="1295400"/>
            <a:ext cx="8305800" cy="4237038"/>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5" name="Picture 1" descr="Water Polo Balls.jpg"/>
          <p:cNvPicPr>
            <a:picLocks noChangeAspect="1"/>
          </p:cNvPicPr>
          <p:nvPr/>
        </p:nvPicPr>
        <p:blipFill>
          <a:blip r:embed="rId2"/>
          <a:srcRect/>
          <a:stretch>
            <a:fillRect/>
          </a:stretch>
        </p:blipFill>
        <p:spPr bwMode="auto">
          <a:xfrm>
            <a:off x="2286000" y="228600"/>
            <a:ext cx="4562475" cy="6477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26162"/>
          </a:xfrm>
        </p:spPr>
        <p:txBody>
          <a:bodyPr/>
          <a:lstStyle/>
          <a:p>
            <a:pPr fontAlgn="auto">
              <a:spcAft>
                <a:spcPts val="0"/>
              </a:spcAft>
              <a:defRPr/>
            </a:pPr>
            <a:r>
              <a:rPr lang="en-US" dirty="0" smtClean="0"/>
              <a:t>Concentration</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0962" name="Rectangle 1"/>
          <p:cNvSpPr>
            <a:spLocks noChangeArrowheads="1"/>
          </p:cNvSpPr>
          <p:nvPr/>
        </p:nvSpPr>
        <p:spPr bwMode="auto">
          <a:xfrm>
            <a:off x="381000" y="0"/>
            <a:ext cx="8077200" cy="6740525"/>
          </a:xfrm>
          <a:prstGeom prst="rect">
            <a:avLst/>
          </a:prstGeom>
          <a:noFill/>
          <a:ln w="9525">
            <a:noFill/>
            <a:miter lim="800000"/>
            <a:headEnd/>
            <a:tailEnd/>
          </a:ln>
        </p:spPr>
        <p:txBody>
          <a:bodyPr>
            <a:spAutoFit/>
          </a:bodyPr>
          <a:lstStyle/>
          <a:p>
            <a:r>
              <a:rPr lang="en-US">
                <a:latin typeface="Constantia" pitchFamily="18" charset="0"/>
              </a:rPr>
              <a:t>Concentration Commentary</a:t>
            </a:r>
          </a:p>
          <a:p>
            <a:r>
              <a:rPr lang="en-US">
                <a:latin typeface="Constantia" pitchFamily="18" charset="0"/>
              </a:rPr>
              <a:t>1. Water is a one of the world’s most valuable resources.  It provides beauty, energy, entertainment, means of travel, and most importantly life.  Without water life on earth would not be possible.  It provides for us in so many different ways, including being a source of fun and entertainment.  Water offers us many options for recreational fun.  Through our interaction with water we can discover both enjoyment and appreciation.</a:t>
            </a:r>
          </a:p>
          <a:p>
            <a:r>
              <a:rPr lang="en-US">
                <a:latin typeface="Constantia" pitchFamily="18" charset="0"/>
              </a:rPr>
              <a:t>2. Water provides many possibilities for fun and amusement. There are beaches, lakes, rivers, pools, and spas. We can go swimming, wakeboarding, surfing, boating, waterskiing, jet skiing, and so many more things. We do not have to be in or under the water to be able to enjoy it. We are able to enjoy water on land. We can have water balloon fights, experience the rain, and visit Sea World or an aquarium. The first half of my pictures explore various options for enjoying water on land and the last half show options for deeper immersion in water. Photograph one shows a group enjoying Sea World and admiring some of the wild life. Photograph three also portrays a group of people enjoying Sea World, but they are subjected to embrace the wet quality of water. This picture demonstrates the fluidity and freeness of form that water has. Pictures four and five exhibit content and form. The developer was used in such a way as to capture the way water sprays and forms droplets. Photograph ten shows how water can form to its container and can adjust to allow other objects to enter it easily. Picture seven demonstrates the power that water has behind it. We can use it to propel ourselves into the air. Water provides us with the thrill of flying through the air, organized sports, and exploring a world that only exists under its surface.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3" name="Picture 1" descr="Sea Glass.jpg"/>
          <p:cNvPicPr>
            <a:picLocks noChangeAspect="1"/>
          </p:cNvPicPr>
          <p:nvPr/>
        </p:nvPicPr>
        <p:blipFill>
          <a:blip r:embed="rId2"/>
          <a:srcRect/>
          <a:stretch>
            <a:fillRect/>
          </a:stretch>
        </p:blipFill>
        <p:spPr bwMode="auto">
          <a:xfrm>
            <a:off x="533400" y="152400"/>
            <a:ext cx="8080375" cy="6605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7" name="Picture 1" descr="Dolphin Spray.jpg"/>
          <p:cNvPicPr>
            <a:picLocks noChangeAspect="1"/>
          </p:cNvPicPr>
          <p:nvPr/>
        </p:nvPicPr>
        <p:blipFill>
          <a:blip r:embed="rId2"/>
          <a:srcRect/>
          <a:stretch>
            <a:fillRect/>
          </a:stretch>
        </p:blipFill>
        <p:spPr bwMode="auto">
          <a:xfrm>
            <a:off x="762000" y="304800"/>
            <a:ext cx="7729538" cy="6108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1" name="Picture 1" descr="Paige Rain.jpg"/>
          <p:cNvPicPr>
            <a:picLocks noChangeAspect="1"/>
          </p:cNvPicPr>
          <p:nvPr/>
        </p:nvPicPr>
        <p:blipFill>
          <a:blip r:embed="rId2"/>
          <a:srcRect/>
          <a:stretch>
            <a:fillRect/>
          </a:stretch>
        </p:blipFill>
        <p:spPr bwMode="auto">
          <a:xfrm>
            <a:off x="2438400" y="152400"/>
            <a:ext cx="4332288" cy="655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457200" y="274638"/>
            <a:ext cx="8229600" cy="5897562"/>
          </a:xfrm>
        </p:spPr>
        <p:txBody>
          <a:bodyPr/>
          <a:lstStyle/>
          <a:p>
            <a:r>
              <a:rPr lang="en-US" smtClean="0"/>
              <a:t>Breadth</a:t>
            </a:r>
          </a:p>
        </p:txBody>
      </p:sp>
      <p:sp>
        <p:nvSpPr>
          <p:cNvPr id="14338" name="Content Placeholder 2"/>
          <p:cNvSpPr>
            <a:spLocks noGrp="1"/>
          </p:cNvSpPr>
          <p:nvPr>
            <p:ph idx="1"/>
          </p:nvPr>
        </p:nvSpPr>
        <p:spPr/>
        <p:txBody>
          <a:bodyPr/>
          <a:lstStyle/>
          <a:p>
            <a:endParaRPr lang="en-US"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5" name="Picture 1" descr="Paige Rain B and W.jpg"/>
          <p:cNvPicPr>
            <a:picLocks noChangeAspect="1"/>
          </p:cNvPicPr>
          <p:nvPr/>
        </p:nvPicPr>
        <p:blipFill>
          <a:blip r:embed="rId2"/>
          <a:srcRect/>
          <a:stretch>
            <a:fillRect/>
          </a:stretch>
        </p:blipFill>
        <p:spPr bwMode="auto">
          <a:xfrm>
            <a:off x="1836738" y="0"/>
            <a:ext cx="54705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69" name="Picture 1" descr="paige Splatter B and W.jpg"/>
          <p:cNvPicPr>
            <a:picLocks noChangeAspect="1"/>
          </p:cNvPicPr>
          <p:nvPr/>
        </p:nvPicPr>
        <p:blipFill>
          <a:blip r:embed="rId2"/>
          <a:srcRect/>
          <a:stretch>
            <a:fillRect/>
          </a:stretch>
        </p:blipFill>
        <p:spPr bwMode="auto">
          <a:xfrm>
            <a:off x="1839913" y="0"/>
            <a:ext cx="54641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3" name="Picture 1" descr="LZ.jpg"/>
          <p:cNvPicPr>
            <a:picLocks noChangeAspect="1"/>
          </p:cNvPicPr>
          <p:nvPr/>
        </p:nvPicPr>
        <p:blipFill>
          <a:blip r:embed="rId2"/>
          <a:srcRect/>
          <a:stretch>
            <a:fillRect/>
          </a:stretch>
        </p:blipFill>
        <p:spPr bwMode="auto">
          <a:xfrm>
            <a:off x="2438400" y="152400"/>
            <a:ext cx="4327525" cy="647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7" name="Picture 1" descr="Phil Wakeboard.jpg"/>
          <p:cNvPicPr>
            <a:picLocks noChangeAspect="1"/>
          </p:cNvPicPr>
          <p:nvPr/>
        </p:nvPicPr>
        <p:blipFill>
          <a:blip r:embed="rId2"/>
          <a:srcRect/>
          <a:stretch>
            <a:fillRect/>
          </a:stretch>
        </p:blipFill>
        <p:spPr bwMode="auto">
          <a:xfrm>
            <a:off x="520700" y="881063"/>
            <a:ext cx="8102600" cy="5095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1" name="Picture 1" descr="Mitch Polo.jpg"/>
          <p:cNvPicPr>
            <a:picLocks noChangeAspect="1"/>
          </p:cNvPicPr>
          <p:nvPr/>
        </p:nvPicPr>
        <p:blipFill>
          <a:blip r:embed="rId2"/>
          <a:srcRect/>
          <a:stretch>
            <a:fillRect/>
          </a:stretch>
        </p:blipFill>
        <p:spPr bwMode="auto">
          <a:xfrm>
            <a:off x="1181100" y="381000"/>
            <a:ext cx="67818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5" name="Picture 1" descr="Phil Swim.jpg"/>
          <p:cNvPicPr>
            <a:picLocks noChangeAspect="1"/>
          </p:cNvPicPr>
          <p:nvPr/>
        </p:nvPicPr>
        <p:blipFill>
          <a:blip r:embed="rId2"/>
          <a:srcRect/>
          <a:stretch>
            <a:fillRect/>
          </a:stretch>
        </p:blipFill>
        <p:spPr bwMode="auto">
          <a:xfrm>
            <a:off x="276225" y="436563"/>
            <a:ext cx="8591550" cy="5984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89" name="Picture 1" descr="Danny Dive.jpg"/>
          <p:cNvPicPr>
            <a:picLocks noChangeAspect="1"/>
          </p:cNvPicPr>
          <p:nvPr/>
        </p:nvPicPr>
        <p:blipFill>
          <a:blip r:embed="rId2"/>
          <a:srcRect/>
          <a:stretch>
            <a:fillRect/>
          </a:stretch>
        </p:blipFill>
        <p:spPr bwMode="auto">
          <a:xfrm>
            <a:off x="152400" y="533400"/>
            <a:ext cx="8839200" cy="5835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3" name="Picture 1" descr="Paige Underwater.jpg"/>
          <p:cNvPicPr>
            <a:picLocks noChangeAspect="1"/>
          </p:cNvPicPr>
          <p:nvPr/>
        </p:nvPicPr>
        <p:blipFill>
          <a:blip r:embed="rId2"/>
          <a:srcRect/>
          <a:stretch>
            <a:fillRect/>
          </a:stretch>
        </p:blipFill>
        <p:spPr bwMode="auto">
          <a:xfrm>
            <a:off x="1219200" y="152400"/>
            <a:ext cx="6699250" cy="6564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7" name="Picture 1" descr="Light Underwater.jpg"/>
          <p:cNvPicPr>
            <a:picLocks noChangeAspect="1"/>
          </p:cNvPicPr>
          <p:nvPr/>
        </p:nvPicPr>
        <p:blipFill>
          <a:blip r:embed="rId2"/>
          <a:srcRect/>
          <a:stretch>
            <a:fillRect/>
          </a:stretch>
        </p:blipFill>
        <p:spPr bwMode="auto">
          <a:xfrm>
            <a:off x="457200" y="609600"/>
            <a:ext cx="8269288" cy="5559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5" name="Picture 1" descr="Sorelle Underwater.jpg"/>
          <p:cNvPicPr>
            <a:picLocks noChangeAspect="1"/>
          </p:cNvPicPr>
          <p:nvPr/>
        </p:nvPicPr>
        <p:blipFill>
          <a:blip r:embed="rId2"/>
          <a:srcRect/>
          <a:stretch>
            <a:fillRect/>
          </a:stretch>
        </p:blipFill>
        <p:spPr bwMode="auto">
          <a:xfrm>
            <a:off x="2286000" y="228600"/>
            <a:ext cx="4791075" cy="64008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09" name="Picture 1" descr="Paige Water Splash.jpg"/>
          <p:cNvPicPr>
            <a:picLocks noChangeAspect="1"/>
          </p:cNvPicPr>
          <p:nvPr/>
        </p:nvPicPr>
        <p:blipFill>
          <a:blip r:embed="rId2"/>
          <a:srcRect/>
          <a:stretch>
            <a:fillRect/>
          </a:stretch>
        </p:blipFill>
        <p:spPr bwMode="auto">
          <a:xfrm>
            <a:off x="2209800" y="381000"/>
            <a:ext cx="4889500" cy="61722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1" name="Picture 1" descr="Maggie.jpg"/>
          <p:cNvPicPr>
            <a:picLocks noChangeAspect="1"/>
          </p:cNvPicPr>
          <p:nvPr/>
        </p:nvPicPr>
        <p:blipFill>
          <a:blip r:embed="rId2"/>
          <a:srcRect/>
          <a:stretch>
            <a:fillRect/>
          </a:stretch>
        </p:blipFill>
        <p:spPr bwMode="auto">
          <a:xfrm>
            <a:off x="2286000" y="152400"/>
            <a:ext cx="4570413" cy="6477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3" name="Picture 1" descr="Pumpkin Reflection.jpg"/>
          <p:cNvPicPr>
            <a:picLocks noChangeAspect="1"/>
          </p:cNvPicPr>
          <p:nvPr/>
        </p:nvPicPr>
        <p:blipFill>
          <a:blip r:embed="rId2"/>
          <a:srcRect/>
          <a:stretch>
            <a:fillRect/>
          </a:stretch>
        </p:blipFill>
        <p:spPr bwMode="auto">
          <a:xfrm>
            <a:off x="2362200" y="152400"/>
            <a:ext cx="4489450" cy="65532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descr="New York Reflection.jpg"/>
          <p:cNvPicPr>
            <a:picLocks noChangeAspect="1"/>
          </p:cNvPicPr>
          <p:nvPr/>
        </p:nvPicPr>
        <p:blipFill>
          <a:blip r:embed="rId2"/>
          <a:srcRect/>
          <a:stretch>
            <a:fillRect/>
          </a:stretch>
        </p:blipFill>
        <p:spPr bwMode="auto">
          <a:xfrm>
            <a:off x="2244725" y="152400"/>
            <a:ext cx="4803775" cy="65532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1" name="Picture 1" descr="Shoes.jpg"/>
          <p:cNvPicPr>
            <a:picLocks noChangeAspect="1"/>
          </p:cNvPicPr>
          <p:nvPr/>
        </p:nvPicPr>
        <p:blipFill>
          <a:blip r:embed="rId2"/>
          <a:srcRect/>
          <a:stretch>
            <a:fillRect/>
          </a:stretch>
        </p:blipFill>
        <p:spPr bwMode="auto">
          <a:xfrm>
            <a:off x="1233488" y="471488"/>
            <a:ext cx="6677025" cy="591502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endParaRPr lang="en-US" smtClean="0"/>
          </a:p>
        </p:txBody>
      </p:sp>
      <p:pic>
        <p:nvPicPr>
          <p:cNvPr id="21506" name="Content Placeholder 3" descr="Grilled Leaf.jpg"/>
          <p:cNvPicPr>
            <a:picLocks noGrp="1" noChangeAspect="1"/>
          </p:cNvPicPr>
          <p:nvPr>
            <p:ph idx="1"/>
          </p:nvPr>
        </p:nvPicPr>
        <p:blipFill>
          <a:blip r:embed="rId2"/>
          <a:srcRect/>
          <a:stretch>
            <a:fillRect/>
          </a:stretch>
        </p:blipFill>
        <p:spPr>
          <a:xfrm>
            <a:off x="381000" y="685800"/>
            <a:ext cx="8366125" cy="5562600"/>
          </a:xfr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312</TotalTime>
  <Words>359</Words>
  <Application>Microsoft Office PowerPoint</Application>
  <PresentationFormat>On-screen Show (4:3)</PresentationFormat>
  <Paragraphs>7</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Constantia</vt:lpstr>
      <vt:lpstr>Wingdings 2</vt:lpstr>
      <vt:lpstr>Flow</vt:lpstr>
      <vt:lpstr>Danica Ito</vt:lpstr>
      <vt:lpstr>Breadth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Concentration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Danica Ito</dc:title>
  <dc:creator>Danica Ito</dc:creator>
  <cp:lastModifiedBy>Lindroth, Eric</cp:lastModifiedBy>
  <cp:revision>6</cp:revision>
  <dcterms:created xsi:type="dcterms:W3CDTF">2010-05-14T03:38:05Z</dcterms:created>
  <dcterms:modified xsi:type="dcterms:W3CDTF">2021-11-09T21:53:53Z</dcterms:modified>
</cp:coreProperties>
</file>